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1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1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0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2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7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7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8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0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3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05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5CE78-9367-4DC6-83A4-512CD56040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B03A9-FF0D-4F22-B44D-3AFA93436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nr.alaska.gov/parks/oha/shpo/sec106.htm" TargetMode="External"/><Relationship Id="rId2" Type="http://schemas.openxmlformats.org/officeDocument/2006/relationships/hyperlink" Target="https://www.youtube.com/watch?v=Z0BQsCzzDe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4 Prequel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ENVE 644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4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 Preservation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AHPA, Alaska Historic Preservation Act</a:t>
            </a:r>
          </a:p>
          <a:p>
            <a:r>
              <a:rPr lang="en-US" dirty="0" smtClean="0"/>
              <a:t>NHPA, National …..</a:t>
            </a:r>
          </a:p>
          <a:p>
            <a:pPr lvl="1"/>
            <a:r>
              <a:rPr lang="en-US" dirty="0" smtClean="0"/>
              <a:t>Listing , Register</a:t>
            </a:r>
          </a:p>
          <a:p>
            <a:pPr lvl="1"/>
            <a:r>
              <a:rPr lang="en-US" dirty="0" smtClean="0"/>
              <a:t>ACHP, Advisory Council on Historic Preservation</a:t>
            </a:r>
          </a:p>
          <a:p>
            <a:pPr lvl="2"/>
            <a:r>
              <a:rPr lang="en-US" dirty="0" smtClean="0"/>
              <a:t>Federal Agency</a:t>
            </a:r>
          </a:p>
          <a:p>
            <a:pPr lvl="1"/>
            <a:r>
              <a:rPr lang="en-US" dirty="0" smtClean="0"/>
              <a:t>SHPO, State Historic Preservation Official</a:t>
            </a:r>
          </a:p>
          <a:p>
            <a:pPr lvl="2"/>
            <a:r>
              <a:rPr lang="en-US" dirty="0" smtClean="0"/>
              <a:t>State review board</a:t>
            </a:r>
          </a:p>
          <a:p>
            <a:pPr lvl="2"/>
            <a:r>
              <a:rPr lang="en-US" dirty="0" smtClean="0"/>
              <a:t>Federal must coordinate</a:t>
            </a:r>
          </a:p>
          <a:p>
            <a:pPr lvl="1"/>
            <a:r>
              <a:rPr lang="en-US" dirty="0" smtClean="0"/>
              <a:t>Indian Tribes, are SHPO on their lands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1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Briefly, any federally funded project</a:t>
            </a:r>
          </a:p>
          <a:p>
            <a:r>
              <a:rPr lang="en-US" dirty="0" smtClean="0"/>
              <a:t>Or analogous state project</a:t>
            </a:r>
          </a:p>
          <a:p>
            <a:r>
              <a:rPr lang="en-US" dirty="0" smtClean="0"/>
              <a:t>Must be reviewed</a:t>
            </a:r>
          </a:p>
          <a:p>
            <a:r>
              <a:rPr lang="en-US" dirty="0" smtClean="0"/>
              <a:t>Generally the process is consultative – the SHPO cannot stop a project, well maybe not….</a:t>
            </a:r>
          </a:p>
          <a:p>
            <a:pPr lvl="1"/>
            <a:r>
              <a:rPr lang="en-US" dirty="0" smtClean="0"/>
              <a:t>Details can get complex,</a:t>
            </a:r>
          </a:p>
          <a:p>
            <a:pPr lvl="1"/>
            <a:r>
              <a:rPr lang="en-US" dirty="0" smtClean="0"/>
              <a:t>Include archeological sites</a:t>
            </a:r>
          </a:p>
          <a:p>
            <a:pPr lvl="1"/>
            <a:r>
              <a:rPr lang="en-US" dirty="0" smtClean="0"/>
              <a:t>Human remains (under a different law)</a:t>
            </a:r>
          </a:p>
          <a:p>
            <a:pPr lvl="1"/>
            <a:r>
              <a:rPr lang="en-US" dirty="0" smtClean="0"/>
              <a:t>Etc.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3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honor of Robin, here’s Montana’s SHPO</a:t>
            </a:r>
          </a:p>
          <a:p>
            <a:r>
              <a:rPr lang="en-US" dirty="0" smtClean="0">
                <a:hlinkClick r:id="rId2"/>
              </a:rPr>
              <a:t>https://www.youtube.com/watch?v=Z0BQsCzzDeM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With nice pictures</a:t>
            </a:r>
          </a:p>
          <a:p>
            <a:pPr lvl="1"/>
            <a:r>
              <a:rPr lang="en-US" dirty="0" smtClean="0"/>
              <a:t>(Same as Alaska’s, except for the zip codes.)</a:t>
            </a:r>
          </a:p>
          <a:p>
            <a:r>
              <a:rPr lang="en-US" dirty="0" smtClean="0"/>
              <a:t>This site from Alaska SHPO has all you really need to know. </a:t>
            </a:r>
            <a:endParaRPr lang="en-US" dirty="0"/>
          </a:p>
          <a:p>
            <a:r>
              <a:rPr lang="en-US" dirty="0" smtClean="0">
                <a:hlinkClick r:id="rId3"/>
              </a:rPr>
              <a:t>http://dnr.alaska.gov/parks/oha/shpo/sec106.htm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46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Open-book quiz</a:t>
            </a:r>
          </a:p>
          <a:p>
            <a:r>
              <a:rPr lang="en-US" dirty="0" smtClean="0"/>
              <a:t>Based on Alaska SHPO document you just read:</a:t>
            </a:r>
          </a:p>
          <a:p>
            <a:r>
              <a:rPr lang="en-US" dirty="0" smtClean="0"/>
              <a:t>Go to Blackboard, Assignments, and take the quiz.  You can do it over if you don’t like your score.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27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174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Class 4 Prequel </vt:lpstr>
      <vt:lpstr>Historic Preservation</vt:lpstr>
      <vt:lpstr>Projects</vt:lpstr>
      <vt:lpstr>PowerPoint Presentation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4 Prequel</dc:title>
  <dc:creator>Bob</dc:creator>
  <cp:lastModifiedBy>Bob</cp:lastModifiedBy>
  <cp:revision>5</cp:revision>
  <dcterms:created xsi:type="dcterms:W3CDTF">2016-02-04T23:57:20Z</dcterms:created>
  <dcterms:modified xsi:type="dcterms:W3CDTF">2016-02-05T01:16:37Z</dcterms:modified>
</cp:coreProperties>
</file>